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D28D4-4F84-4F6C-9BB6-7633FD381498}" v="8" dt="2022-04-20T05:44:00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Strada" userId="614288b9-cd3c-42d7-a6ac-3e506d76468c" providerId="ADAL" clId="{627D28D4-4F84-4F6C-9BB6-7633FD381498}"/>
    <pc:docChg chg="custSel addSld modSld">
      <pc:chgData name="Silvia Strada" userId="614288b9-cd3c-42d7-a6ac-3e506d76468c" providerId="ADAL" clId="{627D28D4-4F84-4F6C-9BB6-7633FD381498}" dt="2022-04-20T06:06:09.549" v="2378" actId="207"/>
      <pc:docMkLst>
        <pc:docMk/>
      </pc:docMkLst>
      <pc:sldChg chg="addSp modSp new mod">
        <pc:chgData name="Silvia Strada" userId="614288b9-cd3c-42d7-a6ac-3e506d76468c" providerId="ADAL" clId="{627D28D4-4F84-4F6C-9BB6-7633FD381498}" dt="2022-04-20T06:05:53.667" v="2374" actId="207"/>
        <pc:sldMkLst>
          <pc:docMk/>
          <pc:sldMk cId="3289072979" sldId="256"/>
        </pc:sldMkLst>
        <pc:spChg chg="mod">
          <ac:chgData name="Silvia Strada" userId="614288b9-cd3c-42d7-a6ac-3e506d76468c" providerId="ADAL" clId="{627D28D4-4F84-4F6C-9BB6-7633FD381498}" dt="2022-04-20T06:05:53.667" v="2374" actId="207"/>
          <ac:spMkLst>
            <pc:docMk/>
            <pc:sldMk cId="3289072979" sldId="256"/>
            <ac:spMk id="2" creationId="{24CB4982-CE09-46F8-8881-E2527C3CC9AA}"/>
          </ac:spMkLst>
        </pc:spChg>
        <pc:spChg chg="mod">
          <ac:chgData name="Silvia Strada" userId="614288b9-cd3c-42d7-a6ac-3e506d76468c" providerId="ADAL" clId="{627D28D4-4F84-4F6C-9BB6-7633FD381498}" dt="2022-04-20T06:03:45.160" v="2356" actId="313"/>
          <ac:spMkLst>
            <pc:docMk/>
            <pc:sldMk cId="3289072979" sldId="256"/>
            <ac:spMk id="3" creationId="{30258420-FBD7-47B9-8D93-213BEE910B07}"/>
          </ac:spMkLst>
        </pc:spChg>
        <pc:picChg chg="add mod modCrop">
          <ac:chgData name="Silvia Strada" userId="614288b9-cd3c-42d7-a6ac-3e506d76468c" providerId="ADAL" clId="{627D28D4-4F84-4F6C-9BB6-7633FD381498}" dt="2022-04-20T05:44:50.507" v="158" actId="1076"/>
          <ac:picMkLst>
            <pc:docMk/>
            <pc:sldMk cId="3289072979" sldId="256"/>
            <ac:picMk id="5" creationId="{22C6AA49-3AC8-4FC0-982A-9C6D9728DFC1}"/>
          </ac:picMkLst>
        </pc:picChg>
        <pc:picChg chg="add mod">
          <ac:chgData name="Silvia Strada" userId="614288b9-cd3c-42d7-a6ac-3e506d76468c" providerId="ADAL" clId="{627D28D4-4F84-4F6C-9BB6-7633FD381498}" dt="2022-04-20T05:44:29.138" v="154" actId="14100"/>
          <ac:picMkLst>
            <pc:docMk/>
            <pc:sldMk cId="3289072979" sldId="256"/>
            <ac:picMk id="7" creationId="{1B7C8A28-248A-4D0F-AF20-5BFACF443829}"/>
          </ac:picMkLst>
        </pc:picChg>
      </pc:sldChg>
      <pc:sldChg chg="modSp add mod">
        <pc:chgData name="Silvia Strada" userId="614288b9-cd3c-42d7-a6ac-3e506d76468c" providerId="ADAL" clId="{627D28D4-4F84-4F6C-9BB6-7633FD381498}" dt="2022-04-20T06:05:58.156" v="2375" actId="207"/>
        <pc:sldMkLst>
          <pc:docMk/>
          <pc:sldMk cId="780035889" sldId="257"/>
        </pc:sldMkLst>
        <pc:spChg chg="mod">
          <ac:chgData name="Silvia Strada" userId="614288b9-cd3c-42d7-a6ac-3e506d76468c" providerId="ADAL" clId="{627D28D4-4F84-4F6C-9BB6-7633FD381498}" dt="2022-04-20T06:05:58.156" v="2375" actId="207"/>
          <ac:spMkLst>
            <pc:docMk/>
            <pc:sldMk cId="780035889" sldId="257"/>
            <ac:spMk id="2" creationId="{24CB4982-CE09-46F8-8881-E2527C3CC9AA}"/>
          </ac:spMkLst>
        </pc:spChg>
        <pc:spChg chg="mod">
          <ac:chgData name="Silvia Strada" userId="614288b9-cd3c-42d7-a6ac-3e506d76468c" providerId="ADAL" clId="{627D28D4-4F84-4F6C-9BB6-7633FD381498}" dt="2022-04-20T06:04:15.843" v="2367" actId="1076"/>
          <ac:spMkLst>
            <pc:docMk/>
            <pc:sldMk cId="780035889" sldId="257"/>
            <ac:spMk id="3" creationId="{30258420-FBD7-47B9-8D93-213BEE910B07}"/>
          </ac:spMkLst>
        </pc:spChg>
      </pc:sldChg>
      <pc:sldChg chg="modSp add mod">
        <pc:chgData name="Silvia Strada" userId="614288b9-cd3c-42d7-a6ac-3e506d76468c" providerId="ADAL" clId="{627D28D4-4F84-4F6C-9BB6-7633FD381498}" dt="2022-04-20T06:06:00.819" v="2376" actId="207"/>
        <pc:sldMkLst>
          <pc:docMk/>
          <pc:sldMk cId="1722688776" sldId="258"/>
        </pc:sldMkLst>
        <pc:spChg chg="mod">
          <ac:chgData name="Silvia Strada" userId="614288b9-cd3c-42d7-a6ac-3e506d76468c" providerId="ADAL" clId="{627D28D4-4F84-4F6C-9BB6-7633FD381498}" dt="2022-04-20T06:06:00.819" v="2376" actId="207"/>
          <ac:spMkLst>
            <pc:docMk/>
            <pc:sldMk cId="1722688776" sldId="258"/>
            <ac:spMk id="2" creationId="{24CB4982-CE09-46F8-8881-E2527C3CC9AA}"/>
          </ac:spMkLst>
        </pc:spChg>
        <pc:spChg chg="mod">
          <ac:chgData name="Silvia Strada" userId="614288b9-cd3c-42d7-a6ac-3e506d76468c" providerId="ADAL" clId="{627D28D4-4F84-4F6C-9BB6-7633FD381498}" dt="2022-04-20T06:05:22.467" v="2371" actId="20577"/>
          <ac:spMkLst>
            <pc:docMk/>
            <pc:sldMk cId="1722688776" sldId="258"/>
            <ac:spMk id="3" creationId="{30258420-FBD7-47B9-8D93-213BEE910B07}"/>
          </ac:spMkLst>
        </pc:spChg>
      </pc:sldChg>
      <pc:sldChg chg="modSp add mod">
        <pc:chgData name="Silvia Strada" userId="614288b9-cd3c-42d7-a6ac-3e506d76468c" providerId="ADAL" clId="{627D28D4-4F84-4F6C-9BB6-7633FD381498}" dt="2022-04-20T06:06:04.210" v="2377" actId="207"/>
        <pc:sldMkLst>
          <pc:docMk/>
          <pc:sldMk cId="3938608857" sldId="259"/>
        </pc:sldMkLst>
        <pc:spChg chg="mod">
          <ac:chgData name="Silvia Strada" userId="614288b9-cd3c-42d7-a6ac-3e506d76468c" providerId="ADAL" clId="{627D28D4-4F84-4F6C-9BB6-7633FD381498}" dt="2022-04-20T06:06:04.210" v="2377" actId="207"/>
          <ac:spMkLst>
            <pc:docMk/>
            <pc:sldMk cId="3938608857" sldId="259"/>
            <ac:spMk id="2" creationId="{24CB4982-CE09-46F8-8881-E2527C3CC9AA}"/>
          </ac:spMkLst>
        </pc:spChg>
        <pc:spChg chg="mod">
          <ac:chgData name="Silvia Strada" userId="614288b9-cd3c-42d7-a6ac-3e506d76468c" providerId="ADAL" clId="{627D28D4-4F84-4F6C-9BB6-7633FD381498}" dt="2022-04-20T06:05:36.742" v="2373" actId="255"/>
          <ac:spMkLst>
            <pc:docMk/>
            <pc:sldMk cId="3938608857" sldId="259"/>
            <ac:spMk id="3" creationId="{30258420-FBD7-47B9-8D93-213BEE910B07}"/>
          </ac:spMkLst>
        </pc:spChg>
      </pc:sldChg>
      <pc:sldChg chg="modSp add mod">
        <pc:chgData name="Silvia Strada" userId="614288b9-cd3c-42d7-a6ac-3e506d76468c" providerId="ADAL" clId="{627D28D4-4F84-4F6C-9BB6-7633FD381498}" dt="2022-04-20T06:06:09.549" v="2378" actId="207"/>
        <pc:sldMkLst>
          <pc:docMk/>
          <pc:sldMk cId="2114219969" sldId="260"/>
        </pc:sldMkLst>
        <pc:spChg chg="mod">
          <ac:chgData name="Silvia Strada" userId="614288b9-cd3c-42d7-a6ac-3e506d76468c" providerId="ADAL" clId="{627D28D4-4F84-4F6C-9BB6-7633FD381498}" dt="2022-04-20T06:06:09.549" v="2378" actId="207"/>
          <ac:spMkLst>
            <pc:docMk/>
            <pc:sldMk cId="2114219969" sldId="260"/>
            <ac:spMk id="2" creationId="{24CB4982-CE09-46F8-8881-E2527C3CC9AA}"/>
          </ac:spMkLst>
        </pc:spChg>
        <pc:spChg chg="mod">
          <ac:chgData name="Silvia Strada" userId="614288b9-cd3c-42d7-a6ac-3e506d76468c" providerId="ADAL" clId="{627D28D4-4F84-4F6C-9BB6-7633FD381498}" dt="2022-04-20T06:03:09.635" v="2339" actId="1076"/>
          <ac:spMkLst>
            <pc:docMk/>
            <pc:sldMk cId="2114219969" sldId="260"/>
            <ac:spMk id="3" creationId="{30258420-FBD7-47B9-8D93-213BEE910B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8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44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90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9957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315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60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91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9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7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42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4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2D014-F276-4D5B-BE63-1FE82C7B90C5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4F1EA1-969C-4051-AB7E-DD08A80B9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69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4982-CE09-46F8-8881-E2527C3CC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86" y="1331881"/>
            <a:ext cx="10059121" cy="1646302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Conferenza Stampa </a:t>
            </a:r>
            <a:br>
              <a:rPr lang="it-IT" sz="2800" b="1" dirty="0">
                <a:solidFill>
                  <a:srgbClr val="FF0000"/>
                </a:solidFill>
              </a:rPr>
            </a:br>
            <a:r>
              <a:rPr lang="it-IT" sz="2800" b="1" dirty="0">
                <a:solidFill>
                  <a:srgbClr val="FF0000"/>
                </a:solidFill>
              </a:rPr>
              <a:t>Ministro del Turismo Massimo Garavaglia </a:t>
            </a:r>
            <a:br>
              <a:rPr lang="it-IT" sz="2800" b="1" dirty="0">
                <a:solidFill>
                  <a:srgbClr val="FF0000"/>
                </a:solidFill>
              </a:rPr>
            </a:br>
            <a:r>
              <a:rPr lang="it-IT" sz="2800" b="1" dirty="0">
                <a:solidFill>
                  <a:srgbClr val="FF0000"/>
                </a:solidFill>
              </a:rPr>
              <a:t>e Ministro per le Disabilità Erika Stefani</a:t>
            </a:r>
            <a:br>
              <a:rPr lang="it-IT" sz="2800" b="1" dirty="0">
                <a:solidFill>
                  <a:srgbClr val="FF0000"/>
                </a:solidFill>
              </a:rPr>
            </a:br>
            <a:r>
              <a:rPr lang="it-IT" sz="2800" b="1" dirty="0">
                <a:solidFill>
                  <a:srgbClr val="FF0000"/>
                </a:solidFill>
              </a:rPr>
              <a:t>20.04.2022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58420-FBD7-47B9-8D93-213BEE910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534" y="3327477"/>
            <a:ext cx="8859224" cy="1510981"/>
          </a:xfrm>
        </p:spPr>
        <p:txBody>
          <a:bodyPr>
            <a:noAutofit/>
          </a:bodyPr>
          <a:lstStyle/>
          <a:p>
            <a:pPr algn="ctr"/>
            <a:r>
              <a:rPr lang="it-IT" sz="2400" i="0" u="none" strike="noStrike" dirty="0">
                <a:solidFill>
                  <a:schemeClr val="accent1">
                    <a:lumMod val="50000"/>
                  </a:schemeClr>
                </a:solidFill>
                <a:effectLst/>
              </a:rPr>
              <a:t>Presentazione decreto interministeriale Ministro del Turismo e Ministro per le Disabilità recante 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it-IT" sz="2400" b="1" i="0" u="none" strike="noStrike" dirty="0">
                <a:solidFill>
                  <a:schemeClr val="accent1">
                    <a:lumMod val="50000"/>
                  </a:schemeClr>
                </a:solidFill>
                <a:effectLst/>
              </a:rPr>
              <a:t>Modalità di accesso e fruizione degli interventi a valere sul Fondo di cui all'art. 1 commi 176 e 177 della legge 30 dicembre 2021 n. 234, destinato alla realizzazione di interventi per l'accessibilità all'offerta turistica delle persone con disabilità»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picture containing letter&#10;&#10;Description automatically generated">
            <a:extLst>
              <a:ext uri="{FF2B5EF4-FFF2-40B4-BE49-F238E27FC236}">
                <a16:creationId xmlns:a16="http://schemas.microsoft.com/office/drawing/2014/main" id="{22C6AA49-3AC8-4FC0-982A-9C6D9728D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" t="9195" r="6898" b="11476"/>
          <a:stretch/>
        </p:blipFill>
        <p:spPr>
          <a:xfrm>
            <a:off x="7266562" y="302122"/>
            <a:ext cx="1634248" cy="97195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B7C8A28-248A-4D0F-AF20-5BFACF443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68" y="524062"/>
            <a:ext cx="1833364" cy="52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07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4982-CE09-46F8-8881-E2527C3CC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60" y="151293"/>
            <a:ext cx="10059121" cy="1646302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RISORSE e FINALITA’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58420-FBD7-47B9-8D93-213BEE910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111" y="2170364"/>
            <a:ext cx="8859224" cy="3830207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it-IT" sz="5100" b="1" dirty="0">
                <a:solidFill>
                  <a:schemeClr val="accent1">
                    <a:lumMod val="50000"/>
                  </a:schemeClr>
                </a:solidFill>
              </a:rPr>
              <a:t>RISORSE &gt; </a:t>
            </a:r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6 Milioni di euro per il 2022, 2023 e 2024</a:t>
            </a:r>
          </a:p>
          <a:p>
            <a:pPr algn="l"/>
            <a:r>
              <a:rPr lang="it-IT" sz="5100" b="1" dirty="0">
                <a:solidFill>
                  <a:schemeClr val="accent1">
                    <a:lumMod val="50000"/>
                  </a:schemeClr>
                </a:solidFill>
              </a:rPr>
              <a:t>FINALITA’&gt; </a:t>
            </a:r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erogazione di servizi volti al rilascio delle certificazioni</a:t>
            </a:r>
          </a:p>
          <a:p>
            <a:pPr marL="285750" indent="-285750" algn="l">
              <a:buFontTx/>
              <a:buChar char="-"/>
            </a:pPr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UNI ISO 21902:2022 (standard turismo accessibile)</a:t>
            </a:r>
          </a:p>
          <a:p>
            <a:pPr marL="285750" indent="-285750" algn="l">
              <a:buFontTx/>
              <a:buChar char="-"/>
            </a:pPr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UNI CEI EN 17210:2021 (accessibilità e usabilità dell’ambiente costruito – Requisiti funzionali)</a:t>
            </a:r>
          </a:p>
          <a:p>
            <a:pPr marL="285750" indent="-285750" algn="l">
              <a:buFontTx/>
              <a:buChar char="-"/>
            </a:pPr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UNI/</a:t>
            </a:r>
            <a:r>
              <a:rPr lang="it-IT" sz="5100" dirty="0" err="1">
                <a:solidFill>
                  <a:schemeClr val="accent1">
                    <a:lumMod val="50000"/>
                  </a:schemeClr>
                </a:solidFill>
              </a:rPr>
              <a:t>PdR</a:t>
            </a:r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 92:2020 (stabilimenti balneari – Linee guida per la sostenibilità ambientale, l’accessibilità, la qualità e la sicurezza dei servizi</a:t>
            </a:r>
          </a:p>
          <a:p>
            <a:pPr marL="285750" indent="-285750" algn="l">
              <a:buFontTx/>
              <a:buChar char="-"/>
            </a:pPr>
            <a:endParaRPr lang="it-IT" sz="51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it-IT" sz="5100" dirty="0">
                <a:solidFill>
                  <a:schemeClr val="accent1">
                    <a:lumMod val="50000"/>
                  </a:schemeClr>
                </a:solidFill>
              </a:rPr>
              <a:t>Individuazione delle azioni necessarie ai fini del riconoscimento delle predette certificazioni. </a:t>
            </a:r>
          </a:p>
          <a:p>
            <a:pPr marL="285750" indent="-285750" algn="ctr">
              <a:buFontTx/>
              <a:buChar char="-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picture containing letter&#10;&#10;Description automatically generated">
            <a:extLst>
              <a:ext uri="{FF2B5EF4-FFF2-40B4-BE49-F238E27FC236}">
                <a16:creationId xmlns:a16="http://schemas.microsoft.com/office/drawing/2014/main" id="{22C6AA49-3AC8-4FC0-982A-9C6D9728D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" t="9195" r="6898" b="11476"/>
          <a:stretch/>
        </p:blipFill>
        <p:spPr>
          <a:xfrm>
            <a:off x="7266562" y="302122"/>
            <a:ext cx="1634248" cy="97195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B7C8A28-248A-4D0F-AF20-5BFACF443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68" y="524062"/>
            <a:ext cx="1833364" cy="52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3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4982-CE09-46F8-8881-E2527C3CC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86" y="302122"/>
            <a:ext cx="10059121" cy="1646302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DESTINATARI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58420-FBD7-47B9-8D93-213BEE910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258" y="2170363"/>
            <a:ext cx="8969204" cy="3495145"/>
          </a:xfrm>
        </p:spPr>
        <p:txBody>
          <a:bodyPr>
            <a:normAutofit/>
          </a:bodyPr>
          <a:lstStyle/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Esercizi alberghieri (ATECO 55.10.00)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Esercizi extra-alberghieri (ATECO 55.20.10; ATECO 55.20.20; ATECO 55.20.30; ATECO 55.20.40; ATECO 55.20.51; ATECO 55.20.52; ATECO 55.23.50; ATECO 55.30.00; ATECO 55.90.10; ATECO 55.90.20);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Stabilimenti termali (ATECO 96.04.20);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Stabilimenti balneari (ATECO 93.29.20);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Strutture dirette allo svolgimento di attività sportive di maggiore interesse per la fruizione turistica, siano esse pubbliche o private, aperto al pubblico giornaliero.</a:t>
            </a:r>
          </a:p>
          <a:p>
            <a:pPr marL="285750" indent="-285750" algn="ctr">
              <a:buFontTx/>
              <a:buChar char="-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picture containing letter&#10;&#10;Description automatically generated">
            <a:extLst>
              <a:ext uri="{FF2B5EF4-FFF2-40B4-BE49-F238E27FC236}">
                <a16:creationId xmlns:a16="http://schemas.microsoft.com/office/drawing/2014/main" id="{22C6AA49-3AC8-4FC0-982A-9C6D9728D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" t="9195" r="6898" b="11476"/>
          <a:stretch/>
        </p:blipFill>
        <p:spPr>
          <a:xfrm>
            <a:off x="7266562" y="302122"/>
            <a:ext cx="1634248" cy="97195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B7C8A28-248A-4D0F-AF20-5BFACF443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68" y="524062"/>
            <a:ext cx="1833364" cy="52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8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4982-CE09-46F8-8881-E2527C3CC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11" y="750858"/>
            <a:ext cx="10059121" cy="1646302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QUANTIFICAZIONE RISORSE SPETTANTI AI BENEFICIARI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58420-FBD7-47B9-8D93-213BEE910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970" y="2838793"/>
            <a:ext cx="8969204" cy="3495145"/>
          </a:xfrm>
        </p:spPr>
        <p:txBody>
          <a:bodyPr>
            <a:normAutofit/>
          </a:bodyPr>
          <a:lstStyle/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35% delle risorse complessive&gt; destinato alle strutture costruite sotto forma di catene alberghiere;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20% delle risorse complessive&gt; destinato a stabilimenti termali e balneari;</a:t>
            </a:r>
          </a:p>
          <a:p>
            <a:pPr marL="285750" indent="-285750"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Per gli altri beneficiari l’ammontare delle risorse non è soggetto ad alcun limite.</a:t>
            </a:r>
          </a:p>
          <a:p>
            <a:pPr marL="285750" indent="-285750" algn="ctr">
              <a:buFontTx/>
              <a:buChar char="-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picture containing letter&#10;&#10;Description automatically generated">
            <a:extLst>
              <a:ext uri="{FF2B5EF4-FFF2-40B4-BE49-F238E27FC236}">
                <a16:creationId xmlns:a16="http://schemas.microsoft.com/office/drawing/2014/main" id="{22C6AA49-3AC8-4FC0-982A-9C6D9728D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" t="9195" r="6898" b="11476"/>
          <a:stretch/>
        </p:blipFill>
        <p:spPr>
          <a:xfrm>
            <a:off x="7266562" y="302122"/>
            <a:ext cx="1634248" cy="97195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B7C8A28-248A-4D0F-AF20-5BFACF443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68" y="524062"/>
            <a:ext cx="1833364" cy="52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0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4982-CE09-46F8-8881-E2527C3CC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10" y="302122"/>
            <a:ext cx="10059121" cy="1646302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ADEMPIMENTI SUCCESSIVI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58420-FBD7-47B9-8D93-213BEE910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968" y="2472284"/>
            <a:ext cx="8969204" cy="3495145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Entro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45 giorni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dalla registrazione del decreto da parte degli organi di controllo, il Ministero del Turismo pubblicherà sul proprio sito web istituzionale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un Avviso Pubblico contenente le modalità per la costituzione dell’elenco degli enti qualificati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Entro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60 giorni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dalla registrazione del decreto da parte degli organi di controllo, il Ministero del Turismo pubblicherà sul proprio sito web istituzionale un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Avviso pubblico per consentire ai destinatari di presentare le domande attraverso piattaforma telematica.</a:t>
            </a:r>
          </a:p>
        </p:txBody>
      </p:sp>
      <p:pic>
        <p:nvPicPr>
          <p:cNvPr id="5" name="Picture 4" descr="A picture containing letter&#10;&#10;Description automatically generated">
            <a:extLst>
              <a:ext uri="{FF2B5EF4-FFF2-40B4-BE49-F238E27FC236}">
                <a16:creationId xmlns:a16="http://schemas.microsoft.com/office/drawing/2014/main" id="{22C6AA49-3AC8-4FC0-982A-9C6D9728D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" t="9195" r="6898" b="11476"/>
          <a:stretch/>
        </p:blipFill>
        <p:spPr>
          <a:xfrm>
            <a:off x="7266562" y="302122"/>
            <a:ext cx="1634248" cy="97195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B7C8A28-248A-4D0F-AF20-5BFACF4438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68" y="524062"/>
            <a:ext cx="1833364" cy="52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2199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364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Conferenza Stampa  Ministro del Turismo Massimo Garavaglia  e Ministro per le Disabilità Erika Stefani 20.04.2022</vt:lpstr>
      <vt:lpstr>RISORSE e FINALITA’</vt:lpstr>
      <vt:lpstr>DESTINATARI</vt:lpstr>
      <vt:lpstr>QUANTIFICAZIONE RISORSE SPETTANTI AI BENEFICIARI</vt:lpstr>
      <vt:lpstr>ADEMPIMENTI SUCCESSIVI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Conferenza Stampa  Ministro del Turismo Massimo Garavaglia  e Ministro per le Disabilità Erika Stefani 20.04.2022</dc:title>
  <dc:creator>Silvia Strada</dc:creator>
  <cp:lastModifiedBy>Silvia Strada</cp:lastModifiedBy>
  <cp:revision>1</cp:revision>
  <dcterms:created xsi:type="dcterms:W3CDTF">2022-04-20T05:39:45Z</dcterms:created>
  <dcterms:modified xsi:type="dcterms:W3CDTF">2022-04-20T06:06:11Z</dcterms:modified>
</cp:coreProperties>
</file>